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78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14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8533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203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961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7875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634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4745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0474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8703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2129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2490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8149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FEEE2-1594-4EFD-9103-EADDE1DC8328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85EA1-B53F-4E1C-9841-3708ECA672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896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7F902-9445-772F-4E40-6222C19C7D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remain Anonymous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9090BA-EDE6-07BE-A131-3A1793C5F5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2739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542828-F5BF-CBED-123F-8557B97B4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27" y="595878"/>
            <a:ext cx="7575803" cy="226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434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AEEDCE-6FF2-754E-7C38-4E44C7B2C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47" y="466164"/>
            <a:ext cx="8588188" cy="55794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3C2BF8-7E91-137D-7343-8C706B152391}"/>
              </a:ext>
            </a:extLst>
          </p:cNvPr>
          <p:cNvSpPr/>
          <p:nvPr/>
        </p:nvSpPr>
        <p:spPr>
          <a:xfrm>
            <a:off x="125506" y="4921624"/>
            <a:ext cx="2554941" cy="13267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6040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98FE57-ED66-5F67-AF61-9390C0287BC0}"/>
              </a:ext>
            </a:extLst>
          </p:cNvPr>
          <p:cNvSpPr txBox="1"/>
          <p:nvPr/>
        </p:nvSpPr>
        <p:spPr>
          <a:xfrm>
            <a:off x="506505" y="681317"/>
            <a:ext cx="5423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6: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B6434A-4113-B5D6-D4F5-C7046864A230}"/>
              </a:ext>
            </a:extLst>
          </p:cNvPr>
          <p:cNvSpPr txBox="1"/>
          <p:nvPr/>
        </p:nvSpPr>
        <p:spPr>
          <a:xfrm>
            <a:off x="506505" y="1174376"/>
            <a:ext cx="81309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/>
              <a:t>curl: </a:t>
            </a:r>
            <a:r>
              <a:rPr lang="en-US" b="1" i="0" dirty="0">
                <a:solidFill>
                  <a:srgbClr val="202124"/>
                </a:solidFill>
                <a:effectLst/>
                <a:latin typeface="Google Sans"/>
              </a:rPr>
              <a:t>curl (short for "Client URL") is 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a command line tool that enables data transfer over various network protocols</a:t>
            </a: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. </a:t>
            </a:r>
          </a:p>
          <a:p>
            <a:pPr algn="just"/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It communicates with a web or application server by specifying a relevant URL and the data that need to be sent or received.</a:t>
            </a:r>
          </a:p>
          <a:p>
            <a:pPr algn="just"/>
            <a:r>
              <a:rPr lang="en-US" b="0" i="0" dirty="0">
                <a:solidFill>
                  <a:srgbClr val="4D5156"/>
                </a:solidFill>
                <a:effectLst/>
                <a:latin typeface="Google Sans"/>
              </a:rPr>
              <a:t> </a:t>
            </a:r>
            <a:r>
              <a:rPr lang="en-US" b="0" i="0" dirty="0" err="1">
                <a:solidFill>
                  <a:srgbClr val="4D5156"/>
                </a:solidFill>
                <a:effectLst/>
                <a:latin typeface="Google Sans"/>
              </a:rPr>
              <a:t>ProxyChains</a:t>
            </a:r>
            <a:r>
              <a:rPr lang="en-US" b="0" i="0">
                <a:solidFill>
                  <a:srgbClr val="4D5156"/>
                </a:solidFill>
                <a:effectLst/>
                <a:latin typeface="Google Sans"/>
              </a:rPr>
              <a:t> is a tool that </a:t>
            </a:r>
            <a:r>
              <a:rPr lang="en-US" b="0" i="0">
                <a:solidFill>
                  <a:srgbClr val="040C28"/>
                </a:solidFill>
                <a:effectLst/>
                <a:latin typeface="Google Sans"/>
              </a:rPr>
              <a:t>redirects TCP connections made by applications, through various proxies like SOCKS4, SOCKS5, or HTTP</a:t>
            </a:r>
            <a:endParaRPr lang="en-US" dirty="0">
              <a:solidFill>
                <a:srgbClr val="202124"/>
              </a:solidFill>
              <a:latin typeface="Google Sans"/>
            </a:endParaRPr>
          </a:p>
          <a:p>
            <a:pPr algn="just"/>
            <a:endParaRPr lang="en-US" dirty="0">
              <a:solidFill>
                <a:srgbClr val="202124"/>
              </a:solidFill>
              <a:latin typeface="Google Sans"/>
            </a:endParaRPr>
          </a:p>
          <a:p>
            <a:pPr algn="just"/>
            <a:r>
              <a:rPr lang="fr-FR" dirty="0" err="1"/>
              <a:t>proxychains</a:t>
            </a:r>
            <a:r>
              <a:rPr lang="fr-FR" dirty="0"/>
              <a:t> </a:t>
            </a:r>
            <a:r>
              <a:rPr lang="fr-FR" dirty="0" err="1"/>
              <a:t>curl</a:t>
            </a:r>
            <a:r>
              <a:rPr lang="fr-FR" dirty="0"/>
              <a:t> https://whatsmyip.com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86E58C-BB70-953D-084C-8B032D4A0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05" y="3556098"/>
            <a:ext cx="8660787" cy="185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946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29CEC82-535A-B3C9-9DE5-C2D5EFD3066C}"/>
              </a:ext>
            </a:extLst>
          </p:cNvPr>
          <p:cNvSpPr txBox="1"/>
          <p:nvPr/>
        </p:nvSpPr>
        <p:spPr>
          <a:xfrm>
            <a:off x="672353" y="791121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202124"/>
                </a:solidFill>
                <a:latin typeface="Google Sans"/>
              </a:rPr>
              <a:t>V</a:t>
            </a:r>
            <a:r>
              <a:rPr lang="en-IN" sz="2400" b="1" i="0" dirty="0">
                <a:solidFill>
                  <a:srgbClr val="202124"/>
                </a:solidFill>
                <a:effectLst/>
                <a:latin typeface="Google Sans"/>
              </a:rPr>
              <a:t>irtual private network</a:t>
            </a:r>
            <a:endParaRPr lang="en-IN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D61889-A714-AF33-6D8B-DD4F76AF01C5}"/>
              </a:ext>
            </a:extLst>
          </p:cNvPr>
          <p:cNvSpPr txBox="1"/>
          <p:nvPr/>
        </p:nvSpPr>
        <p:spPr>
          <a:xfrm>
            <a:off x="672353" y="1481008"/>
            <a:ext cx="7844118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b="0" i="0" dirty="0">
                <a:solidFill>
                  <a:srgbClr val="4D5156"/>
                </a:solidFill>
                <a:effectLst/>
                <a:latin typeface="Google Sans"/>
              </a:rPr>
              <a:t>A virtual private network, or VPN, is </a:t>
            </a:r>
            <a:r>
              <a:rPr lang="en-US" sz="2800" b="0" i="0" dirty="0">
                <a:solidFill>
                  <a:srgbClr val="040C28"/>
                </a:solidFill>
                <a:effectLst/>
                <a:latin typeface="Google Sans"/>
              </a:rPr>
              <a:t>an encrypted connection over the Internet from a device to a network</a:t>
            </a:r>
            <a:r>
              <a:rPr lang="en-US" sz="2800" b="0" i="0" dirty="0">
                <a:solidFill>
                  <a:srgbClr val="4D5156"/>
                </a:solidFill>
                <a:effectLst/>
                <a:latin typeface="Google Sans"/>
              </a:rPr>
              <a:t>. </a:t>
            </a:r>
          </a:p>
          <a:p>
            <a:pPr algn="just"/>
            <a:endParaRPr lang="en-US" sz="2800" dirty="0">
              <a:solidFill>
                <a:srgbClr val="4D5156"/>
              </a:solidFill>
              <a:latin typeface="Google Sans"/>
            </a:endParaRPr>
          </a:p>
          <a:p>
            <a:pPr algn="just"/>
            <a:r>
              <a:rPr lang="en-US" sz="2800" b="0" i="0" dirty="0">
                <a:solidFill>
                  <a:srgbClr val="4D5156"/>
                </a:solidFill>
                <a:effectLst/>
                <a:latin typeface="Google Sans"/>
              </a:rPr>
              <a:t>The encrypted connection helps ensure that sensitive data is safely transmitted. </a:t>
            </a:r>
          </a:p>
          <a:p>
            <a:pPr algn="just"/>
            <a:endParaRPr lang="en-US" sz="2800" dirty="0">
              <a:solidFill>
                <a:srgbClr val="4D5156"/>
              </a:solidFill>
              <a:latin typeface="Google Sans"/>
            </a:endParaRPr>
          </a:p>
          <a:p>
            <a:pPr algn="just"/>
            <a:r>
              <a:rPr lang="en-US" sz="2800" b="0" i="0" dirty="0">
                <a:solidFill>
                  <a:srgbClr val="4D5156"/>
                </a:solidFill>
                <a:effectLst/>
                <a:latin typeface="Google Sans"/>
              </a:rPr>
              <a:t>It prevents unauthorized people from eavesdropping on the traffic and allows the user to conduct work remotely.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221237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950557-F123-944A-C815-BCA0190E4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26" y="950094"/>
            <a:ext cx="8672312" cy="38103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FB8528-F856-69EC-FC1D-C4EDD2A3D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76" y="4969989"/>
            <a:ext cx="4122777" cy="100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7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2D6EB8-68CF-6B45-2F14-0C93BB890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916" y="538750"/>
            <a:ext cx="3871295" cy="6706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CFD31E-A1E0-3EE4-C519-26EFFCD5E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916" y="1634858"/>
            <a:ext cx="5006774" cy="186706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A027815-2126-E2DD-5A80-29CFF5BC6202}"/>
              </a:ext>
            </a:extLst>
          </p:cNvPr>
          <p:cNvSpPr/>
          <p:nvPr/>
        </p:nvSpPr>
        <p:spPr>
          <a:xfrm>
            <a:off x="968916" y="1819835"/>
            <a:ext cx="2383884" cy="32273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6DC7E1-F00E-4536-9CE6-D4F490810B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76" y="4113254"/>
            <a:ext cx="8892990" cy="111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05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D99AED-283B-0B57-F060-0527681BD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52" y="580531"/>
            <a:ext cx="7884616" cy="45203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9C0742-06FC-94EE-2850-BD1312720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52" y="4707728"/>
            <a:ext cx="5547841" cy="199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528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C8F24C-97A6-8B07-C91C-C236DE878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88" y="870768"/>
            <a:ext cx="6500423" cy="352074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08F702A-AFC0-C82A-2B65-0BBCAE9B5CCA}"/>
              </a:ext>
            </a:extLst>
          </p:cNvPr>
          <p:cNvSpPr/>
          <p:nvPr/>
        </p:nvSpPr>
        <p:spPr>
          <a:xfrm>
            <a:off x="3110753" y="4016188"/>
            <a:ext cx="1945341" cy="25997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7503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957B06-274C-C871-EAE8-C5B54D08E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976" y="1308189"/>
            <a:ext cx="8516471" cy="424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963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B24BE6-A625-9C82-EB65-204DBE1D2B2A}"/>
              </a:ext>
            </a:extLst>
          </p:cNvPr>
          <p:cNvSpPr txBox="1"/>
          <p:nvPr/>
        </p:nvSpPr>
        <p:spPr>
          <a:xfrm>
            <a:off x="609600" y="403412"/>
            <a:ext cx="6418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Configuring VPN</a:t>
            </a:r>
            <a:endParaRPr lang="en-IN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955D7E-F02D-0501-C99A-63C0465B7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51" y="3561120"/>
            <a:ext cx="6645216" cy="25148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9033F9E-B0EB-B94A-2AA1-A86D5D336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51" y="1315495"/>
            <a:ext cx="5029636" cy="175275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8E1994-E5FB-9C4A-E003-0EFD4E875DAF}"/>
              </a:ext>
            </a:extLst>
          </p:cNvPr>
          <p:cNvSpPr/>
          <p:nvPr/>
        </p:nvSpPr>
        <p:spPr>
          <a:xfrm>
            <a:off x="609600" y="4365812"/>
            <a:ext cx="3316941" cy="5847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603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29DB5-6457-0B8D-B045-9DC7FBADD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DC588-D34E-C924-0F66-BB92376ED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Configuring Proxy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Configuring VPN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Changing MAC address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Auto Shell Programs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0087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66ED85-D56E-AFB5-19B3-C5C2BF421F1E}"/>
              </a:ext>
            </a:extLst>
          </p:cNvPr>
          <p:cNvSpPr txBox="1"/>
          <p:nvPr/>
        </p:nvSpPr>
        <p:spPr>
          <a:xfrm>
            <a:off x="905435" y="286871"/>
            <a:ext cx="63559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Changing MAC address</a:t>
            </a:r>
            <a:endParaRPr lang="en-IN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68268A-F028-E078-6BAC-99F5FF14E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011" y="1709147"/>
            <a:ext cx="7369179" cy="48619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F8CE4E-0CA8-6DF8-9F47-2FD056F52D7A}"/>
              </a:ext>
            </a:extLst>
          </p:cNvPr>
          <p:cNvSpPr/>
          <p:nvPr/>
        </p:nvSpPr>
        <p:spPr>
          <a:xfrm>
            <a:off x="2178423" y="3195917"/>
            <a:ext cx="1685365" cy="233083"/>
          </a:xfrm>
          <a:prstGeom prst="rect">
            <a:avLst/>
          </a:prstGeom>
          <a:noFill/>
          <a:ln w="57150"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657586-2C6F-5627-8C02-711EDE5C91C9}"/>
              </a:ext>
            </a:extLst>
          </p:cNvPr>
          <p:cNvSpPr txBox="1"/>
          <p:nvPr/>
        </p:nvSpPr>
        <p:spPr>
          <a:xfrm>
            <a:off x="905435" y="871646"/>
            <a:ext cx="38996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ipconfig</a:t>
            </a:r>
            <a:endParaRPr lang="en-IN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0C8EB1-FE79-6ACA-31C3-919A67D1204F}"/>
              </a:ext>
            </a:extLst>
          </p:cNvPr>
          <p:cNvSpPr/>
          <p:nvPr/>
        </p:nvSpPr>
        <p:spPr>
          <a:xfrm>
            <a:off x="905435" y="2653553"/>
            <a:ext cx="645459" cy="2689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7978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0341AB-91FF-D06F-2D2D-D8EC7B96B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26" y="4953861"/>
            <a:ext cx="8088019" cy="13931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4446DF-AA18-EF21-E174-00B43DBBB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26" y="313765"/>
            <a:ext cx="8628959" cy="451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01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043E4-39A3-B389-EEC8-B8A455A4E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83745"/>
          </a:xfrm>
        </p:spPr>
        <p:txBody>
          <a:bodyPr>
            <a:normAutofit/>
          </a:bodyPr>
          <a:lstStyle/>
          <a:p>
            <a:r>
              <a:rPr lang="en-US" sz="4000" b="1" dirty="0"/>
              <a:t>Print Known Vendors MAC address</a:t>
            </a:r>
            <a:endParaRPr lang="en-IN" sz="4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3D48D2-7B6D-7157-0791-C34C71100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374" y="1855693"/>
            <a:ext cx="6866215" cy="47427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A1FF4F-891F-071E-E082-D4F2AC98BF83}"/>
              </a:ext>
            </a:extLst>
          </p:cNvPr>
          <p:cNvSpPr txBox="1"/>
          <p:nvPr/>
        </p:nvSpPr>
        <p:spPr>
          <a:xfrm>
            <a:off x="762374" y="1048871"/>
            <a:ext cx="421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macchanger</a:t>
            </a:r>
            <a:r>
              <a:rPr lang="en-US" dirty="0"/>
              <a:t> -l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89917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9D4BE1-5CBD-E0C0-A99E-35A4C269A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094" y="269400"/>
            <a:ext cx="7911886" cy="61672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F41AB73-34BE-807E-6204-2B5F10A0BCD4}"/>
              </a:ext>
            </a:extLst>
          </p:cNvPr>
          <p:cNvSpPr/>
          <p:nvPr/>
        </p:nvSpPr>
        <p:spPr>
          <a:xfrm>
            <a:off x="484094" y="1515036"/>
            <a:ext cx="5907741" cy="259977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0FC955-5466-B095-348C-CE73DA859E66}"/>
              </a:ext>
            </a:extLst>
          </p:cNvPr>
          <p:cNvSpPr/>
          <p:nvPr/>
        </p:nvSpPr>
        <p:spPr>
          <a:xfrm>
            <a:off x="484094" y="4921623"/>
            <a:ext cx="5907741" cy="25997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66577D-E542-4138-0354-9DB65F647DA9}"/>
              </a:ext>
            </a:extLst>
          </p:cNvPr>
          <p:cNvSpPr/>
          <p:nvPr/>
        </p:nvSpPr>
        <p:spPr>
          <a:xfrm>
            <a:off x="484094" y="3370958"/>
            <a:ext cx="5907741" cy="259977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30259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1DBB2-D09E-1E6A-1EAD-46636A46E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Mac address while you reboot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7220C2-C944-6A6B-3499-22E9618A7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949" y="1861494"/>
            <a:ext cx="6900847" cy="9892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CDB1CD-9041-F311-7A76-FDF43C2E47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948" y="3166699"/>
            <a:ext cx="6410851" cy="333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922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B24FB9-68B2-6A8D-F7B9-A979F35C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780" y="616300"/>
            <a:ext cx="6915329" cy="862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4480D3-D3DE-0251-742C-8C9652688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80" y="1742173"/>
            <a:ext cx="6911036" cy="365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0996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61E73E-3D05-9C91-004A-4C0E6157B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368" y="519953"/>
            <a:ext cx="7906091" cy="249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2167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79169F-EC70-E487-A8C9-18F1AB770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544" y="466164"/>
            <a:ext cx="8359696" cy="535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706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F80EC-91CC-42C6-D241-BD0A7677E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a New Terminal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C77EC7-4504-DE6E-FA92-D162F1AD0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044" y="1690689"/>
            <a:ext cx="6676198" cy="442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457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9CC775F-6410-629C-C8B7-C186E3287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497" y="484094"/>
            <a:ext cx="8437005" cy="374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49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56F96-45A2-BA13-3EB4-5EC67118A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the  host name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C125C-FA73-3A09-3FE3-950C2E442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854822"/>
          </a:xfrm>
        </p:spPr>
        <p:txBody>
          <a:bodyPr>
            <a:normAutofit lnSpcReduction="10000"/>
          </a:bodyPr>
          <a:lstStyle/>
          <a:p>
            <a:r>
              <a:rPr lang="en-IN" dirty="0"/>
              <a:t>We can change the hostname from kali to windows manually.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84513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EA4F07-E798-0DDC-CF27-DAA0CACEB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365" y="1210235"/>
            <a:ext cx="6457371" cy="22187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B1FD5F-7DD7-11E7-2F14-2C874CFE2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365" y="4094136"/>
            <a:ext cx="4473672" cy="139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7898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CE3614-2EC9-FC4D-66E8-BC937EE99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53" y="823792"/>
            <a:ext cx="7572330" cy="194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5965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7E50-452A-8F70-82F0-CA791F498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Changing the MAC address of Internet Connection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75434A-13A0-EF82-D259-B64F4FB4E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937590"/>
            <a:ext cx="7709647" cy="267148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0A66ECE-6C61-61CD-CF1E-F4D10D565F21}"/>
              </a:ext>
            </a:extLst>
          </p:cNvPr>
          <p:cNvSpPr/>
          <p:nvPr/>
        </p:nvSpPr>
        <p:spPr>
          <a:xfrm>
            <a:off x="1335741" y="2958353"/>
            <a:ext cx="5217459" cy="31376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0762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B02B0-9AA4-A0D8-FF3D-0E4FBA03B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First close the connection to avoid misconfiguration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8C2E7-9150-FA1C-45BA-4D4BC28E3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 err="1"/>
              <a:t>Ifconfig</a:t>
            </a:r>
            <a:r>
              <a:rPr lang="en-IN" dirty="0"/>
              <a:t> eth0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49C19A-070B-7206-A88E-700DBEEFA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33" y="2584047"/>
            <a:ext cx="5832378" cy="11004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BEE3EE-F2D0-2A07-8AE5-0837A4FE4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233" y="4621420"/>
            <a:ext cx="4023814" cy="77195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B0FDE29-06D8-A04E-81A0-5F287F021261}"/>
              </a:ext>
            </a:extLst>
          </p:cNvPr>
          <p:cNvCxnSpPr/>
          <p:nvPr/>
        </p:nvCxnSpPr>
        <p:spPr>
          <a:xfrm flipH="1" flipV="1">
            <a:off x="4446494" y="5450541"/>
            <a:ext cx="1398494" cy="484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C039AE1-6DB5-305D-E017-FBA4BD512C23}"/>
              </a:ext>
            </a:extLst>
          </p:cNvPr>
          <p:cNvSpPr txBox="1"/>
          <p:nvPr/>
        </p:nvSpPr>
        <p:spPr>
          <a:xfrm>
            <a:off x="4814047" y="5934635"/>
            <a:ext cx="322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No configuration displayed</a:t>
            </a:r>
          </a:p>
        </p:txBody>
      </p:sp>
    </p:spTree>
    <p:extLst>
      <p:ext uri="{BB962C8B-B14F-4D97-AF65-F5344CB8AC3E}">
        <p14:creationId xmlns:p14="http://schemas.microsoft.com/office/powerpoint/2010/main" val="12900124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FC3D17-86DB-BA30-33EC-F24CA5B7A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06" y="751436"/>
            <a:ext cx="6702606" cy="8801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E26D0A-EE22-99EA-8BC3-F342D30FA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806" y="2093454"/>
            <a:ext cx="4858333" cy="945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79B5A3-3411-DAE9-AAA0-8C589F4163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671" y="3652111"/>
            <a:ext cx="8504657" cy="25300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B386AE0-6DB7-74D5-489C-4751EA93029D}"/>
              </a:ext>
            </a:extLst>
          </p:cNvPr>
          <p:cNvSpPr/>
          <p:nvPr/>
        </p:nvSpPr>
        <p:spPr>
          <a:xfrm>
            <a:off x="1165412" y="4831976"/>
            <a:ext cx="5773270" cy="29583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7123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32729-BB1C-5A75-1F49-B90CFFCE9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 1: Give root permission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5EBE25-79DC-9F23-8B3F-D39B30B40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997" y="1690689"/>
            <a:ext cx="7674005" cy="474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61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187D25-BE0D-1F84-7543-FE298E525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86" y="2853628"/>
            <a:ext cx="8624827" cy="165562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752AC78-8168-8C87-572F-465E94C7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IN" dirty="0"/>
              <a:t>Step 2: install </a:t>
            </a:r>
            <a:r>
              <a:rPr lang="en-IN" dirty="0" err="1"/>
              <a:t>Gedit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EC79E-8651-79E6-FFE9-3B7069E19F83}"/>
              </a:ext>
            </a:extLst>
          </p:cNvPr>
          <p:cNvSpPr txBox="1"/>
          <p:nvPr/>
        </p:nvSpPr>
        <p:spPr>
          <a:xfrm>
            <a:off x="485215" y="1690689"/>
            <a:ext cx="5619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apt-get install </a:t>
            </a:r>
            <a:r>
              <a:rPr lang="en-IN" sz="2800" dirty="0" err="1"/>
              <a:t>gedit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473557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769EB-FBBC-97B3-C4E4-CC9E0119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 3: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EC7C7-444E-F801-8751-C6B051F37C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 err="1"/>
              <a:t>gedit</a:t>
            </a:r>
            <a:r>
              <a:rPr lang="en-IN" dirty="0"/>
              <a:t> /etc/hostname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6A93BD-C44A-61DD-27A2-4032DC64B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349" y="2985356"/>
            <a:ext cx="8474174" cy="264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766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F660A-ACEA-840F-6F15-5AC721181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 4: check hosts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0B23E-DD90-4C04-B538-F7E3DEC6B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 err="1"/>
              <a:t>gedit</a:t>
            </a:r>
            <a:r>
              <a:rPr lang="en-IN" dirty="0"/>
              <a:t> /etc/hosts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3155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A3345-4A07-9778-52E1-7DC71016F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 5: changing to proxy browser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DF987-7D22-FC2B-8296-C187B9F40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37BDD9-6F65-5570-CA81-9ECEFEFFF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729" y="2608730"/>
            <a:ext cx="7007410" cy="219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115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A2C4C3-3ECB-A2B3-9D8B-60D4FA859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09" y="936437"/>
            <a:ext cx="8795382" cy="394036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425166C-EBE4-D1FB-DD13-AECFF15C2FD6}"/>
              </a:ext>
            </a:extLst>
          </p:cNvPr>
          <p:cNvSpPr/>
          <p:nvPr/>
        </p:nvSpPr>
        <p:spPr>
          <a:xfrm>
            <a:off x="4464424" y="3962400"/>
            <a:ext cx="1443317" cy="23308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2798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547</TotalTime>
  <Words>250</Words>
  <Application>Microsoft Office PowerPoint</Application>
  <PresentationFormat>On-screen Show (4:3)</PresentationFormat>
  <Paragraphs>41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Google Sans</vt:lpstr>
      <vt:lpstr>Office Theme</vt:lpstr>
      <vt:lpstr>How to remain Anonymous</vt:lpstr>
      <vt:lpstr>Steps</vt:lpstr>
      <vt:lpstr>Setting the  host name</vt:lpstr>
      <vt:lpstr>Step 1: Give root permission</vt:lpstr>
      <vt:lpstr>Step 2: install Gedit</vt:lpstr>
      <vt:lpstr>Step 3: </vt:lpstr>
      <vt:lpstr>Step 4: check hosts file</vt:lpstr>
      <vt:lpstr>Step 5: changing to proxy browser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Print Known Vendors MAC address</vt:lpstr>
      <vt:lpstr>PowerPoint Presentation</vt:lpstr>
      <vt:lpstr>Change Mac address while you reboot</vt:lpstr>
      <vt:lpstr>PowerPoint Presentation</vt:lpstr>
      <vt:lpstr>PowerPoint Presentation</vt:lpstr>
      <vt:lpstr>PowerPoint Presentation</vt:lpstr>
      <vt:lpstr>Take a New Terminal</vt:lpstr>
      <vt:lpstr>PowerPoint Presentation</vt:lpstr>
      <vt:lpstr>PowerPoint Presentation</vt:lpstr>
      <vt:lpstr>PowerPoint Presentation</vt:lpstr>
      <vt:lpstr>Changing the MAC address of Internet Connection</vt:lpstr>
      <vt:lpstr>First close the connection to avoid misconfiguration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remain Anonymous</dc:title>
  <dc:creator>Soumya S</dc:creator>
  <cp:lastModifiedBy>Soumya S</cp:lastModifiedBy>
  <cp:revision>52</cp:revision>
  <dcterms:created xsi:type="dcterms:W3CDTF">2023-08-09T06:56:32Z</dcterms:created>
  <dcterms:modified xsi:type="dcterms:W3CDTF">2023-08-16T05:56:59Z</dcterms:modified>
</cp:coreProperties>
</file>

<file path=docProps/thumbnail.jpeg>
</file>